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6" r:id="rId2"/>
    <p:sldId id="261" r:id="rId3"/>
    <p:sldId id="262" r:id="rId4"/>
    <p:sldId id="272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09FF"/>
    <a:srgbClr val="6600CC"/>
    <a:srgbClr val="6600FF"/>
    <a:srgbClr val="9933FF"/>
    <a:srgbClr val="360036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89EB27-AE85-4539-A927-D5124A69AD3F}" type="datetimeFigureOut">
              <a:rPr lang="en-US" smtClean="0"/>
              <a:pPr/>
              <a:t>2/23/2018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C28640-2745-415D-B1F8-A217F27C467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2306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28640-2745-415D-B1F8-A217F27C4676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195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28640-2745-415D-B1F8-A217F27C4676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859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28640-2745-415D-B1F8-A217F27C4676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787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28640-2745-415D-B1F8-A217F27C4676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6270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 hasCustomPrompt="1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 baseline="0"/>
            </a:lvl1pPr>
            <a:extLst/>
          </a:lstStyle>
          <a:p>
            <a:r>
              <a:rPr kumimoji="0" lang="en-US" dirty="0" smtClean="0"/>
              <a:t>Madeira floods</a:t>
            </a:r>
            <a:endParaRPr kumimoji="0" lang="en-US" dirty="0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A69AC35-5D39-4EF3-9621-9F9E0A0D1CA4}" type="datetimeFigureOut">
              <a:rPr lang="en-US" smtClean="0"/>
              <a:pPr/>
              <a:t>2/23/2018</a:t>
            </a:fld>
            <a:endParaRPr lang="en-GB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394AD2A-77BE-4F15-A6B5-0356AA5CCF3E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9" descr="New logo.png"/>
          <p:cNvPicPr>
            <a:picLocks noChangeAspect="1"/>
          </p:cNvPicPr>
          <p:nvPr userDrawn="1"/>
        </p:nvPicPr>
        <p:blipFill>
          <a:blip r:embed="rId3" cstate="print"/>
          <a:srcRect b="65079"/>
          <a:stretch>
            <a:fillRect/>
          </a:stretch>
        </p:blipFill>
        <p:spPr>
          <a:xfrm>
            <a:off x="142844" y="5929330"/>
            <a:ext cx="2357454" cy="785818"/>
          </a:xfrm>
          <a:prstGeom prst="rect">
            <a:avLst/>
          </a:prstGeom>
        </p:spPr>
      </p:pic>
      <p:sp>
        <p:nvSpPr>
          <p:cNvPr id="13" name="Right Triangle 12"/>
          <p:cNvSpPr/>
          <p:nvPr userDrawn="1"/>
        </p:nvSpPr>
        <p:spPr>
          <a:xfrm rot="5400000">
            <a:off x="107153" y="-107153"/>
            <a:ext cx="3286124" cy="3500430"/>
          </a:xfrm>
          <a:prstGeom prst="rtTriangle">
            <a:avLst/>
          </a:prstGeom>
          <a:blipFill dpi="0" rotWithShape="0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 userDrawn="1"/>
        </p:nvSpPr>
        <p:spPr>
          <a:xfrm rot="18995056">
            <a:off x="128519" y="1487211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+mn-lt"/>
              </a:rPr>
              <a:t>Geography</a:t>
            </a:r>
            <a:r>
              <a:rPr lang="en-GB" baseline="0" dirty="0" smtClean="0">
                <a:latin typeface="+mn-lt"/>
              </a:rPr>
              <a:t> in the News</a:t>
            </a:r>
            <a:endParaRPr lang="en-GB" dirty="0">
              <a:latin typeface="+mn-lt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Tm="6000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69AC35-5D39-4EF3-9621-9F9E0A0D1CA4}" type="datetimeFigureOut">
              <a:rPr lang="en-US" smtClean="0"/>
              <a:pPr/>
              <a:t>2/23/2018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94AD2A-77BE-4F15-A6B5-0356AA5CCF3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 advTm="6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A69AC35-5D39-4EF3-9621-9F9E0A0D1CA4}" type="datetimeFigureOut">
              <a:rPr lang="en-US" smtClean="0"/>
              <a:pPr/>
              <a:t>2/23/2018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394AD2A-77BE-4F15-A6B5-0356AA5CCF3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 advTm="6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69AC35-5D39-4EF3-9621-9F9E0A0D1CA4}" type="datetimeFigureOut">
              <a:rPr lang="en-US" smtClean="0"/>
              <a:pPr/>
              <a:t>2/23/2018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94AD2A-77BE-4F15-A6B5-0356AA5CCF3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 advTm="6000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A69AC35-5D39-4EF3-9621-9F9E0A0D1CA4}" type="datetimeFigureOut">
              <a:rPr lang="en-US" smtClean="0"/>
              <a:pPr/>
              <a:t>2/23/2018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5394AD2A-77BE-4F15-A6B5-0356AA5CCF3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Tm="6000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69AC35-5D39-4EF3-9621-9F9E0A0D1CA4}" type="datetimeFigureOut">
              <a:rPr lang="en-US" smtClean="0"/>
              <a:pPr/>
              <a:t>2/23/2018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94AD2A-77BE-4F15-A6B5-0356AA5CCF3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 advTm="6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69AC35-5D39-4EF3-9621-9F9E0A0D1CA4}" type="datetimeFigureOut">
              <a:rPr lang="en-US" smtClean="0"/>
              <a:pPr/>
              <a:t>2/23/2018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94AD2A-77BE-4F15-A6B5-0356AA5CCF3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 advTm="6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69AC35-5D39-4EF3-9621-9F9E0A0D1CA4}" type="datetimeFigureOut">
              <a:rPr lang="en-US" smtClean="0"/>
              <a:pPr/>
              <a:t>2/23/2018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94AD2A-77BE-4F15-A6B5-0356AA5CCF3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 advTm="6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A69AC35-5D39-4EF3-9621-9F9E0A0D1CA4}" type="datetimeFigureOut">
              <a:rPr lang="en-US" smtClean="0"/>
              <a:pPr/>
              <a:t>2/23/2018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94AD2A-77BE-4F15-A6B5-0356AA5CCF3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 advTm="6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69AC35-5D39-4EF3-9621-9F9E0A0D1CA4}" type="datetimeFigureOut">
              <a:rPr lang="en-US" smtClean="0"/>
              <a:pPr/>
              <a:t>2/23/2018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94AD2A-77BE-4F15-A6B5-0356AA5CCF3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 advTm="6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69AC35-5D39-4EF3-9621-9F9E0A0D1CA4}" type="datetimeFigureOut">
              <a:rPr lang="en-US" smtClean="0"/>
              <a:pPr/>
              <a:t>2/23/2018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94AD2A-77BE-4F15-A6B5-0356AA5CCF3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Tm="6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A69AC35-5D39-4EF3-9621-9F9E0A0D1CA4}" type="datetimeFigureOut">
              <a:rPr lang="en-US" smtClean="0"/>
              <a:pPr/>
              <a:t>2/23/2018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394AD2A-77BE-4F15-A6B5-0356AA5CCF3E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3" descr="C:\Users\jamiemac10\AppData\Local\Microsoft\Windows\Temporary Internet Files\Content.IE5\AGH5QJLK\MCj04421220000[1].png">
            <a:hlinkClick r:id="" action="ppaction://hlinkshowjump?jump=firstslide"/>
          </p:cNvPr>
          <p:cNvPicPr>
            <a:picLocks noChangeAspect="1" noChangeArrowheads="1"/>
          </p:cNvPicPr>
          <p:nvPr userDrawn="1"/>
        </p:nvPicPr>
        <p:blipFill>
          <a:blip r:embed="rId14" cstate="print">
            <a:grayscl/>
          </a:blip>
          <a:srcRect/>
          <a:stretch>
            <a:fillRect/>
          </a:stretch>
        </p:blipFill>
        <p:spPr bwMode="auto">
          <a:xfrm>
            <a:off x="6500826" y="0"/>
            <a:ext cx="857256" cy="851464"/>
          </a:xfrm>
          <a:prstGeom prst="rect">
            <a:avLst/>
          </a:prstGeom>
          <a:noFill/>
        </p:spPr>
      </p:pic>
      <p:pic>
        <p:nvPicPr>
          <p:cNvPr id="11" name="Picture 5" descr="C:\Users\jamiemac10\AppData\Local\Microsoft\Windows\Temporary Internet Files\Content.IE5\XR4W3DVW\MCj04421440000[1].png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5" cstate="print">
            <a:grayscl/>
          </a:blip>
          <a:srcRect/>
          <a:stretch>
            <a:fillRect/>
          </a:stretch>
        </p:blipFill>
        <p:spPr bwMode="auto">
          <a:xfrm>
            <a:off x="7286644" y="0"/>
            <a:ext cx="898518" cy="928670"/>
          </a:xfrm>
          <a:prstGeom prst="rect">
            <a:avLst/>
          </a:prstGeom>
          <a:noFill/>
        </p:spPr>
      </p:pic>
      <p:pic>
        <p:nvPicPr>
          <p:cNvPr id="12" name="Picture 5" descr="C:\Users\jamiemac10\AppData\Local\Microsoft\Windows\Temporary Internet Files\Content.IE5\XR4W3DVW\MCj04421440000[1].png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5" cstate="print">
            <a:grayscl/>
          </a:blip>
          <a:srcRect/>
          <a:stretch>
            <a:fillRect/>
          </a:stretch>
        </p:blipFill>
        <p:spPr bwMode="auto">
          <a:xfrm flipH="1">
            <a:off x="5643570" y="0"/>
            <a:ext cx="898518" cy="928670"/>
          </a:xfrm>
          <a:prstGeom prst="rect">
            <a:avLst/>
          </a:prstGeom>
          <a:noFill/>
        </p:spPr>
      </p:pic>
      <p:pic>
        <p:nvPicPr>
          <p:cNvPr id="13" name="Picture 12" descr="New logo.png"/>
          <p:cNvPicPr>
            <a:picLocks noChangeAspect="1"/>
          </p:cNvPicPr>
          <p:nvPr userDrawn="1"/>
        </p:nvPicPr>
        <p:blipFill>
          <a:blip r:embed="rId16" cstate="print"/>
          <a:srcRect b="65079"/>
          <a:stretch>
            <a:fillRect/>
          </a:stretch>
        </p:blipFill>
        <p:spPr>
          <a:xfrm>
            <a:off x="5786446" y="6072182"/>
            <a:ext cx="2357454" cy="78581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Tm="6000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virtualreality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damming</a:t>
            </a:r>
            <a:r>
              <a:rPr lang="en-GB" dirty="0" smtClean="0"/>
              <a:t> the nile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" descr="C:\Users\jamiemac10\AppData\Local\Microsoft\Windows\Temporary Internet Files\Content.IE5\XR4W3DVW\MCj04421440000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7286644" y="0"/>
            <a:ext cx="898518" cy="92867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6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42910" y="1285860"/>
            <a:ext cx="6858048" cy="42148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/>
              <a:t>A new dam on the Nile could trigger a war over water - unless Ethiopia can agree a deal with Egypt and Sudan.</a:t>
            </a:r>
            <a:endParaRPr lang="en-GB" sz="32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28596" y="357166"/>
            <a:ext cx="4572032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Location</a:t>
            </a:r>
            <a:endParaRPr lang="en-GB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9288" t="10781" r="15350" b="19185"/>
          <a:stretch/>
        </p:blipFill>
        <p:spPr>
          <a:xfrm>
            <a:off x="0" y="3068960"/>
            <a:ext cx="5796136" cy="3600401"/>
          </a:xfrm>
          <a:prstGeom prst="rect">
            <a:avLst/>
          </a:prstGeom>
        </p:spPr>
      </p:pic>
      <p:pic>
        <p:nvPicPr>
          <p:cNvPr id="1026" name="Picture 2" descr="Grand Ethiopian Renaissance Dam is located in Ethiop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31990"/>
            <a:ext cx="3275583" cy="180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95536" y="1268760"/>
            <a:ext cx="7286676" cy="36433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GB" sz="1600" dirty="0"/>
              <a:t>Join the BBC's Africa correspondent Alastair Leithead and his team, travelling from the Blue Nile's source to the sea - through Ethiopia and Sudan into Egypt.</a:t>
            </a:r>
          </a:p>
          <a:p>
            <a:pPr fontAlgn="base"/>
            <a:r>
              <a:rPr lang="en-GB" sz="1600" dirty="0"/>
              <a:t>Flying high above the river and its waterfalls, you will inspect the dam up close and take a sunrise balloon ride over Luxor as the story unfolds.</a:t>
            </a:r>
          </a:p>
          <a:p>
            <a:pPr fontAlgn="base"/>
            <a:r>
              <a:rPr lang="en-GB" sz="1600" dirty="0"/>
              <a:t>This 360° video is a version of the first VR documentary series from BBC News.</a:t>
            </a:r>
          </a:p>
          <a:p>
            <a:pPr fontAlgn="base"/>
            <a:r>
              <a:rPr lang="en-GB" sz="1600" dirty="0"/>
              <a:t>360 video is a new format for BBC News and is currently unsupported in some browsers and operating systems including, Internet Explorer, Safari on a Mac, Android 4 and below, iOS 10.3 and below.</a:t>
            </a:r>
          </a:p>
          <a:p>
            <a:pPr fontAlgn="base"/>
            <a:r>
              <a:rPr lang="en-GB" sz="1600" dirty="0"/>
              <a:t>To view the full films, go to </a:t>
            </a:r>
            <a:r>
              <a:rPr lang="en-GB" sz="1600" b="1" dirty="0">
                <a:hlinkClick r:id="rId3"/>
              </a:rPr>
              <a:t>bbc.co.uk/virtualreality</a:t>
            </a:r>
            <a:r>
              <a:rPr lang="en-GB" sz="1600" dirty="0"/>
              <a:t> for more information.</a:t>
            </a:r>
          </a:p>
          <a:p>
            <a:pPr algn="ctr">
              <a:buFont typeface="Arial" pitchFamily="34" charset="0"/>
              <a:buChar char="•"/>
            </a:pPr>
            <a:endParaRPr lang="en-GB" sz="1600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720</TotalTime>
  <Words>153</Words>
  <Application>Microsoft Office PowerPoint</Application>
  <PresentationFormat>On-screen Show (4:3)</PresentationFormat>
  <Paragraphs>12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Trebuchet MS</vt:lpstr>
      <vt:lpstr>Wingdings</vt:lpstr>
      <vt:lpstr>Wingdings 2</vt:lpstr>
      <vt:lpstr>Opulent</vt:lpstr>
      <vt:lpstr>damming the nile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Madeira floods revised</dc:title>
  <dc:creator>jamiemac10</dc:creator>
  <cp:lastModifiedBy>Philip Noble</cp:lastModifiedBy>
  <cp:revision>103</cp:revision>
  <dcterms:created xsi:type="dcterms:W3CDTF">2009-07-24T12:37:30Z</dcterms:created>
  <dcterms:modified xsi:type="dcterms:W3CDTF">2018-02-23T10:48:13Z</dcterms:modified>
</cp:coreProperties>
</file>